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2855913"/>
  <p:notesSz cx="7104063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FB6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144" y="114"/>
      </p:cViewPr>
      <p:guideLst>
        <p:guide orient="horz" pos="9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67391"/>
            <a:ext cx="6858000" cy="994281"/>
          </a:xfrm>
        </p:spPr>
        <p:txBody>
          <a:bodyPr anchor="b"/>
          <a:lstStyle>
            <a:lvl1pPr algn="ctr">
              <a:defRPr sz="249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500015"/>
            <a:ext cx="6858000" cy="689518"/>
          </a:xfrm>
        </p:spPr>
        <p:txBody>
          <a:bodyPr/>
          <a:lstStyle>
            <a:lvl1pPr marL="0" indent="0" algn="ctr">
              <a:buNone/>
              <a:defRPr sz="999"/>
            </a:lvl1pPr>
            <a:lvl2pPr marL="190378" indent="0" algn="ctr">
              <a:buNone/>
              <a:defRPr sz="833"/>
            </a:lvl2pPr>
            <a:lvl3pPr marL="380756" indent="0" algn="ctr">
              <a:buNone/>
              <a:defRPr sz="750"/>
            </a:lvl3pPr>
            <a:lvl4pPr marL="571134" indent="0" algn="ctr">
              <a:buNone/>
              <a:defRPr sz="666"/>
            </a:lvl4pPr>
            <a:lvl5pPr marL="761512" indent="0" algn="ctr">
              <a:buNone/>
              <a:defRPr sz="666"/>
            </a:lvl5pPr>
            <a:lvl6pPr marL="951890" indent="0" algn="ctr">
              <a:buNone/>
              <a:defRPr sz="666"/>
            </a:lvl6pPr>
            <a:lvl7pPr marL="1142268" indent="0" algn="ctr">
              <a:buNone/>
              <a:defRPr sz="666"/>
            </a:lvl7pPr>
            <a:lvl8pPr marL="1332647" indent="0" algn="ctr">
              <a:buNone/>
              <a:defRPr sz="666"/>
            </a:lvl8pPr>
            <a:lvl9pPr marL="1523025" indent="0" algn="ctr">
              <a:buNone/>
              <a:defRPr sz="666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45D9B1-4571-40C1-A56E-39E604D34865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B375E-E4FB-47D7-93B6-811729E5F79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0235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3DF9D-995E-414B-BFE5-88D786A5D5BE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99009-64F3-41D1-949C-4F1C05B33A5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622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52051"/>
            <a:ext cx="1971675" cy="242025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52051"/>
            <a:ext cx="5800725" cy="242025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20BBD4-10DF-4D6C-B7E0-D91B00BB33D2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ABFF2-A155-47B4-B045-7F6B927816B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433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C7099-2BA3-4111-9FBC-26F8B0BB3DBF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1E776C-4106-41DD-B24F-A8FBF3CF772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552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11996"/>
            <a:ext cx="7886700" cy="1187980"/>
          </a:xfrm>
        </p:spPr>
        <p:txBody>
          <a:bodyPr anchor="b"/>
          <a:lstStyle>
            <a:lvl1pPr>
              <a:defRPr sz="2498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911214"/>
            <a:ext cx="7886700" cy="624731"/>
          </a:xfrm>
        </p:spPr>
        <p:txBody>
          <a:bodyPr/>
          <a:lstStyle>
            <a:lvl1pPr marL="0" indent="0">
              <a:buNone/>
              <a:defRPr sz="999">
                <a:solidFill>
                  <a:schemeClr val="tx1">
                    <a:tint val="75000"/>
                  </a:schemeClr>
                </a:solidFill>
              </a:defRPr>
            </a:lvl1pPr>
            <a:lvl2pPr marL="190378" indent="0">
              <a:buNone/>
              <a:defRPr sz="833">
                <a:solidFill>
                  <a:schemeClr val="tx1">
                    <a:tint val="75000"/>
                  </a:schemeClr>
                </a:solidFill>
              </a:defRPr>
            </a:lvl2pPr>
            <a:lvl3pPr marL="380756" indent="0">
              <a:buNone/>
              <a:defRPr sz="750">
                <a:solidFill>
                  <a:schemeClr val="tx1">
                    <a:tint val="75000"/>
                  </a:schemeClr>
                </a:solidFill>
              </a:defRPr>
            </a:lvl3pPr>
            <a:lvl4pPr marL="571134" indent="0">
              <a:buNone/>
              <a:defRPr sz="666">
                <a:solidFill>
                  <a:schemeClr val="tx1">
                    <a:tint val="75000"/>
                  </a:schemeClr>
                </a:solidFill>
              </a:defRPr>
            </a:lvl4pPr>
            <a:lvl5pPr marL="761512" indent="0">
              <a:buNone/>
              <a:defRPr sz="666">
                <a:solidFill>
                  <a:schemeClr val="tx1">
                    <a:tint val="75000"/>
                  </a:schemeClr>
                </a:solidFill>
              </a:defRPr>
            </a:lvl5pPr>
            <a:lvl6pPr marL="951890" indent="0">
              <a:buNone/>
              <a:defRPr sz="666">
                <a:solidFill>
                  <a:schemeClr val="tx1">
                    <a:tint val="75000"/>
                  </a:schemeClr>
                </a:solidFill>
              </a:defRPr>
            </a:lvl6pPr>
            <a:lvl7pPr marL="1142268" indent="0">
              <a:buNone/>
              <a:defRPr sz="666">
                <a:solidFill>
                  <a:schemeClr val="tx1">
                    <a:tint val="75000"/>
                  </a:schemeClr>
                </a:solidFill>
              </a:defRPr>
            </a:lvl7pPr>
            <a:lvl8pPr marL="1332647" indent="0">
              <a:buNone/>
              <a:defRPr sz="666">
                <a:solidFill>
                  <a:schemeClr val="tx1">
                    <a:tint val="75000"/>
                  </a:schemeClr>
                </a:solidFill>
              </a:defRPr>
            </a:lvl8pPr>
            <a:lvl9pPr marL="1523025" indent="0">
              <a:buNone/>
              <a:defRPr sz="6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D3C45-AA27-45FB-8BAE-00DB57ECCC9A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921C7-91AD-4418-A273-7368D5457A63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7638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760254"/>
            <a:ext cx="3886200" cy="181205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760254"/>
            <a:ext cx="3886200" cy="1812051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62DE36-E506-471E-998D-57756FA38D1C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BE194-2B31-44FE-9989-29D774E47F7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701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52051"/>
            <a:ext cx="7886700" cy="552011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700096"/>
            <a:ext cx="3868340" cy="343106"/>
          </a:xfrm>
        </p:spPr>
        <p:txBody>
          <a:bodyPr anchor="b"/>
          <a:lstStyle>
            <a:lvl1pPr marL="0" indent="0">
              <a:buNone/>
              <a:defRPr sz="999" b="1"/>
            </a:lvl1pPr>
            <a:lvl2pPr marL="190378" indent="0">
              <a:buNone/>
              <a:defRPr sz="833" b="1"/>
            </a:lvl2pPr>
            <a:lvl3pPr marL="380756" indent="0">
              <a:buNone/>
              <a:defRPr sz="750" b="1"/>
            </a:lvl3pPr>
            <a:lvl4pPr marL="571134" indent="0">
              <a:buNone/>
              <a:defRPr sz="666" b="1"/>
            </a:lvl4pPr>
            <a:lvl5pPr marL="761512" indent="0">
              <a:buNone/>
              <a:defRPr sz="666" b="1"/>
            </a:lvl5pPr>
            <a:lvl6pPr marL="951890" indent="0">
              <a:buNone/>
              <a:defRPr sz="666" b="1"/>
            </a:lvl6pPr>
            <a:lvl7pPr marL="1142268" indent="0">
              <a:buNone/>
              <a:defRPr sz="666" b="1"/>
            </a:lvl7pPr>
            <a:lvl8pPr marL="1332647" indent="0">
              <a:buNone/>
              <a:defRPr sz="666" b="1"/>
            </a:lvl8pPr>
            <a:lvl9pPr marL="1523025" indent="0">
              <a:buNone/>
              <a:defRPr sz="66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043202"/>
            <a:ext cx="3868340" cy="153439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700096"/>
            <a:ext cx="3887391" cy="343106"/>
          </a:xfrm>
        </p:spPr>
        <p:txBody>
          <a:bodyPr anchor="b"/>
          <a:lstStyle>
            <a:lvl1pPr marL="0" indent="0">
              <a:buNone/>
              <a:defRPr sz="999" b="1"/>
            </a:lvl1pPr>
            <a:lvl2pPr marL="190378" indent="0">
              <a:buNone/>
              <a:defRPr sz="833" b="1"/>
            </a:lvl2pPr>
            <a:lvl3pPr marL="380756" indent="0">
              <a:buNone/>
              <a:defRPr sz="750" b="1"/>
            </a:lvl3pPr>
            <a:lvl4pPr marL="571134" indent="0">
              <a:buNone/>
              <a:defRPr sz="666" b="1"/>
            </a:lvl4pPr>
            <a:lvl5pPr marL="761512" indent="0">
              <a:buNone/>
              <a:defRPr sz="666" b="1"/>
            </a:lvl5pPr>
            <a:lvl6pPr marL="951890" indent="0">
              <a:buNone/>
              <a:defRPr sz="666" b="1"/>
            </a:lvl6pPr>
            <a:lvl7pPr marL="1142268" indent="0">
              <a:buNone/>
              <a:defRPr sz="666" b="1"/>
            </a:lvl7pPr>
            <a:lvl8pPr marL="1332647" indent="0">
              <a:buNone/>
              <a:defRPr sz="666" b="1"/>
            </a:lvl8pPr>
            <a:lvl9pPr marL="1523025" indent="0">
              <a:buNone/>
              <a:defRPr sz="666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043202"/>
            <a:ext cx="3887391" cy="153439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F64C6E-5DEC-438F-8E13-76E9A47CADB5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02E06-6BA2-4514-BA01-86CA994E025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345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34DC0-7E1C-41C5-94FF-968118E194AF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0A5D8-A131-45F2-8F56-5C89E38DF43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886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329800-6D8A-477A-9178-16587A97A298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0B485-FFA7-45C9-B26C-86DE84F52A6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034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0394"/>
            <a:ext cx="2949178" cy="666380"/>
          </a:xfrm>
        </p:spPr>
        <p:txBody>
          <a:bodyPr anchor="b"/>
          <a:lstStyle>
            <a:lvl1pPr>
              <a:defRPr sz="133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11199"/>
            <a:ext cx="4629150" cy="2029549"/>
          </a:xfrm>
        </p:spPr>
        <p:txBody>
          <a:bodyPr/>
          <a:lstStyle>
            <a:lvl1pPr>
              <a:defRPr sz="1332"/>
            </a:lvl1pPr>
            <a:lvl2pPr>
              <a:defRPr sz="1166"/>
            </a:lvl2pPr>
            <a:lvl3pPr>
              <a:defRPr sz="999"/>
            </a:lvl3pPr>
            <a:lvl4pPr>
              <a:defRPr sz="833"/>
            </a:lvl4pPr>
            <a:lvl5pPr>
              <a:defRPr sz="833"/>
            </a:lvl5pPr>
            <a:lvl6pPr>
              <a:defRPr sz="833"/>
            </a:lvl6pPr>
            <a:lvl7pPr>
              <a:defRPr sz="833"/>
            </a:lvl7pPr>
            <a:lvl8pPr>
              <a:defRPr sz="833"/>
            </a:lvl8pPr>
            <a:lvl9pPr>
              <a:defRPr sz="83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856774"/>
            <a:ext cx="2949178" cy="1587280"/>
          </a:xfrm>
        </p:spPr>
        <p:txBody>
          <a:bodyPr/>
          <a:lstStyle>
            <a:lvl1pPr marL="0" indent="0">
              <a:buNone/>
              <a:defRPr sz="666"/>
            </a:lvl1pPr>
            <a:lvl2pPr marL="190378" indent="0">
              <a:buNone/>
              <a:defRPr sz="583"/>
            </a:lvl2pPr>
            <a:lvl3pPr marL="380756" indent="0">
              <a:buNone/>
              <a:defRPr sz="500"/>
            </a:lvl3pPr>
            <a:lvl4pPr marL="571134" indent="0">
              <a:buNone/>
              <a:defRPr sz="416"/>
            </a:lvl4pPr>
            <a:lvl5pPr marL="761512" indent="0">
              <a:buNone/>
              <a:defRPr sz="416"/>
            </a:lvl5pPr>
            <a:lvl6pPr marL="951890" indent="0">
              <a:buNone/>
              <a:defRPr sz="416"/>
            </a:lvl6pPr>
            <a:lvl7pPr marL="1142268" indent="0">
              <a:buNone/>
              <a:defRPr sz="416"/>
            </a:lvl7pPr>
            <a:lvl8pPr marL="1332647" indent="0">
              <a:buNone/>
              <a:defRPr sz="416"/>
            </a:lvl8pPr>
            <a:lvl9pPr marL="1523025" indent="0">
              <a:buNone/>
              <a:defRPr sz="41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7976C8-CEE9-4F08-A7CF-C041495C96C5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ADB2-749D-4E99-B1F1-9CD45894156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0394"/>
            <a:ext cx="2949178" cy="666380"/>
          </a:xfrm>
        </p:spPr>
        <p:txBody>
          <a:bodyPr anchor="b"/>
          <a:lstStyle>
            <a:lvl1pPr>
              <a:defRPr sz="133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11199"/>
            <a:ext cx="4629150" cy="2029549"/>
          </a:xfrm>
        </p:spPr>
        <p:txBody>
          <a:bodyPr anchor="t"/>
          <a:lstStyle>
            <a:lvl1pPr marL="0" indent="0">
              <a:buNone/>
              <a:defRPr sz="1332"/>
            </a:lvl1pPr>
            <a:lvl2pPr marL="190378" indent="0">
              <a:buNone/>
              <a:defRPr sz="1166"/>
            </a:lvl2pPr>
            <a:lvl3pPr marL="380756" indent="0">
              <a:buNone/>
              <a:defRPr sz="999"/>
            </a:lvl3pPr>
            <a:lvl4pPr marL="571134" indent="0">
              <a:buNone/>
              <a:defRPr sz="833"/>
            </a:lvl4pPr>
            <a:lvl5pPr marL="761512" indent="0">
              <a:buNone/>
              <a:defRPr sz="833"/>
            </a:lvl5pPr>
            <a:lvl6pPr marL="951890" indent="0">
              <a:buNone/>
              <a:defRPr sz="833"/>
            </a:lvl6pPr>
            <a:lvl7pPr marL="1142268" indent="0">
              <a:buNone/>
              <a:defRPr sz="833"/>
            </a:lvl7pPr>
            <a:lvl8pPr marL="1332647" indent="0">
              <a:buNone/>
              <a:defRPr sz="833"/>
            </a:lvl8pPr>
            <a:lvl9pPr marL="1523025" indent="0">
              <a:buNone/>
              <a:defRPr sz="83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856774"/>
            <a:ext cx="2949178" cy="1587280"/>
          </a:xfrm>
        </p:spPr>
        <p:txBody>
          <a:bodyPr/>
          <a:lstStyle>
            <a:lvl1pPr marL="0" indent="0">
              <a:buNone/>
              <a:defRPr sz="666"/>
            </a:lvl1pPr>
            <a:lvl2pPr marL="190378" indent="0">
              <a:buNone/>
              <a:defRPr sz="583"/>
            </a:lvl2pPr>
            <a:lvl3pPr marL="380756" indent="0">
              <a:buNone/>
              <a:defRPr sz="500"/>
            </a:lvl3pPr>
            <a:lvl4pPr marL="571134" indent="0">
              <a:buNone/>
              <a:defRPr sz="416"/>
            </a:lvl4pPr>
            <a:lvl5pPr marL="761512" indent="0">
              <a:buNone/>
              <a:defRPr sz="416"/>
            </a:lvl5pPr>
            <a:lvl6pPr marL="951890" indent="0">
              <a:buNone/>
              <a:defRPr sz="416"/>
            </a:lvl6pPr>
            <a:lvl7pPr marL="1142268" indent="0">
              <a:buNone/>
              <a:defRPr sz="416"/>
            </a:lvl7pPr>
            <a:lvl8pPr marL="1332647" indent="0">
              <a:buNone/>
              <a:defRPr sz="416"/>
            </a:lvl8pPr>
            <a:lvl9pPr marL="1523025" indent="0">
              <a:buNone/>
              <a:defRPr sz="41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374AF-DCC4-440D-805D-78649C380396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CC9B4-D4E8-4310-8BCE-EB6BA1099735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565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051"/>
            <a:ext cx="7886700" cy="552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760254"/>
            <a:ext cx="7886700" cy="1812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2647008"/>
            <a:ext cx="2057400" cy="152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744733-1574-4234-AF7C-498AFD68D19C}" type="datetimeFigureOut">
              <a:rPr lang="ja-JP" altLang="en-US" smtClean="0"/>
              <a:pPr>
                <a:defRPr/>
              </a:pPr>
              <a:t>2021/8/4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2647008"/>
            <a:ext cx="3086100" cy="152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2647008"/>
            <a:ext cx="2057400" cy="152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DA5AEA-1427-470C-9D25-ED3F77E30BC8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810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80756" rtl="0" eaLnBrk="1" latinLnBrk="0" hangingPunct="1">
        <a:lnSpc>
          <a:spcPct val="90000"/>
        </a:lnSpc>
        <a:spcBef>
          <a:spcPct val="0"/>
        </a:spcBef>
        <a:buNone/>
        <a:defRPr kumimoji="1" sz="18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189" indent="-95189" algn="l" defTabSz="380756" rtl="0" eaLnBrk="1" latinLnBrk="0" hangingPunct="1">
        <a:lnSpc>
          <a:spcPct val="90000"/>
        </a:lnSpc>
        <a:spcBef>
          <a:spcPts val="416"/>
        </a:spcBef>
        <a:buFont typeface="Arial" panose="020B0604020202020204" pitchFamily="34" charset="0"/>
        <a:buChar char="•"/>
        <a:defRPr kumimoji="1" sz="1166" kern="1200">
          <a:solidFill>
            <a:schemeClr val="tx1"/>
          </a:solidFill>
          <a:latin typeface="+mn-lt"/>
          <a:ea typeface="+mn-ea"/>
          <a:cs typeface="+mn-cs"/>
        </a:defRPr>
      </a:lvl1pPr>
      <a:lvl2pPr marL="285567" indent="-95189" algn="l" defTabSz="3807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kumimoji="1" sz="999" kern="1200">
          <a:solidFill>
            <a:schemeClr val="tx1"/>
          </a:solidFill>
          <a:latin typeface="+mn-lt"/>
          <a:ea typeface="+mn-ea"/>
          <a:cs typeface="+mn-cs"/>
        </a:defRPr>
      </a:lvl2pPr>
      <a:lvl3pPr marL="475945" indent="-95189" algn="l" defTabSz="3807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kumimoji="1" sz="833" kern="1200">
          <a:solidFill>
            <a:schemeClr val="tx1"/>
          </a:solidFill>
          <a:latin typeface="+mn-lt"/>
          <a:ea typeface="+mn-ea"/>
          <a:cs typeface="+mn-cs"/>
        </a:defRPr>
      </a:lvl3pPr>
      <a:lvl4pPr marL="666323" indent="-95189" algn="l" defTabSz="3807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56701" indent="-95189" algn="l" defTabSz="3807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047079" indent="-95189" algn="l" defTabSz="3807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237458" indent="-95189" algn="l" defTabSz="3807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427836" indent="-95189" algn="l" defTabSz="3807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618214" indent="-95189" algn="l" defTabSz="380756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756" rtl="0" eaLnBrk="1" latinLnBrk="0" hangingPunct="1"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1pPr>
      <a:lvl2pPr marL="190378" algn="l" defTabSz="380756" rtl="0" eaLnBrk="1" latinLnBrk="0" hangingPunct="1"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2pPr>
      <a:lvl3pPr marL="380756" algn="l" defTabSz="380756" rtl="0" eaLnBrk="1" latinLnBrk="0" hangingPunct="1"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3pPr>
      <a:lvl4pPr marL="571134" algn="l" defTabSz="380756" rtl="0" eaLnBrk="1" latinLnBrk="0" hangingPunct="1"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761512" algn="l" defTabSz="380756" rtl="0" eaLnBrk="1" latinLnBrk="0" hangingPunct="1"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951890" algn="l" defTabSz="380756" rtl="0" eaLnBrk="1" latinLnBrk="0" hangingPunct="1"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6pPr>
      <a:lvl7pPr marL="1142268" algn="l" defTabSz="380756" rtl="0" eaLnBrk="1" latinLnBrk="0" hangingPunct="1"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7pPr>
      <a:lvl8pPr marL="1332647" algn="l" defTabSz="380756" rtl="0" eaLnBrk="1" latinLnBrk="0" hangingPunct="1"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8pPr>
      <a:lvl9pPr marL="1523025" algn="l" defTabSz="380756" rtl="0" eaLnBrk="1" latinLnBrk="0" hangingPunct="1">
        <a:defRPr kumimoji="1" sz="7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bg1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213" y="0"/>
            <a:ext cx="4129787" cy="285591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7504" y="131812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講師</a:t>
            </a:r>
            <a:r>
              <a:rPr kumimoji="1" lang="ja-JP" altLang="en-US" dirty="0" smtClean="0"/>
              <a:t>：諏訪　貴子</a:t>
            </a:r>
            <a:r>
              <a:rPr kumimoji="1" lang="ja-JP" altLang="en-US" dirty="0" smtClean="0"/>
              <a:t>氏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</a:t>
            </a:r>
            <a:r>
              <a:rPr kumimoji="1" lang="ja-JP" altLang="en-US" dirty="0" smtClean="0"/>
              <a:t>（</a:t>
            </a:r>
            <a:r>
              <a:rPr kumimoji="1" lang="ja-JP" altLang="en-US" dirty="0" smtClean="0"/>
              <a:t>ダイヤ精機㈱　代表</a:t>
            </a:r>
            <a:r>
              <a:rPr kumimoji="1" lang="ja-JP" altLang="en-US" dirty="0" smtClean="0"/>
              <a:t>取締役）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日時：９月６日（月）　１４時～１６時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会場：福井県産業情報センター　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r>
              <a:rPr kumimoji="1" lang="ja-JP" altLang="en-US" dirty="0" smtClean="0"/>
              <a:t>１階　マルチホール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（坂井市丸岡町熊堂３－７－１－１６）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</TotalTime>
  <Words>3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プレゼンテーション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fukui</dc:creator>
  <cp:lastModifiedBy>山田　卓司</cp:lastModifiedBy>
  <cp:revision>22</cp:revision>
  <cp:lastPrinted>2020-12-18T00:22:07Z</cp:lastPrinted>
  <dcterms:created xsi:type="dcterms:W3CDTF">2013-06-27T08:00:14Z</dcterms:created>
  <dcterms:modified xsi:type="dcterms:W3CDTF">2021-08-04T06:41:34Z</dcterms:modified>
</cp:coreProperties>
</file>